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2" r:id="rId5"/>
    <p:sldId id="257" r:id="rId6"/>
    <p:sldId id="260" r:id="rId7"/>
    <p:sldId id="259" r:id="rId8"/>
    <p:sldId id="263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CBBB0-3068-C81B-CF18-7BDE41AD754B}" v="28" dt="2020-11-26T14:20:08.248"/>
    <p1510:client id="{3B899212-ADDD-B426-4842-10685017F77C}" v="4" dt="2021-07-30T11:10:29.334"/>
    <p1510:client id="{BBD2AC38-1783-9F3C-1B33-88E1D6F9FF81}" v="6" dt="2020-11-24T15:59:26.759"/>
    <p1510:client id="{E306B362-E747-38C3-C7EC-CBD08B8D01BB}" v="18" dt="2021-08-11T11:21:19.8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29"/>
  </p:normalViewPr>
  <p:slideViewPr>
    <p:cSldViewPr snapToGrid="0" snapToObjects="1">
      <p:cViewPr varScale="1">
        <p:scale>
          <a:sx n="118" d="100"/>
          <a:sy n="118" d="100"/>
        </p:scale>
        <p:origin x="61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09F4F-8321-BE41-99BB-3DAA0DE47D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162CD1-EFE3-5546-8E95-C5792FB44A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A3084-BABD-8147-9996-9E5D763E0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AEEBE-0107-3843-B23A-609D1577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B4A11-E984-2F4F-86A9-4621A28F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93FA-E211-9848-82D0-6277F53D8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FEC199-9D96-A343-9575-6DC454E001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72FE1-72A5-4F4A-9544-BC35CE01F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767CD9-F6EB-D244-B60D-0B7DA3063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BA081-9FD1-F240-9701-50D68EB7F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0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84531C-AE97-BA4D-B33E-DFEBD432D7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0BED08-B903-A84C-AE82-0FE3EE4114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49A43-8637-F943-A6C7-3097A32C6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884CB-F0CD-6540-8A87-3C329E15F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046C4-5B43-3E4E-9989-E42405D0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20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05E01-D227-624E-89F6-D7C9D17FF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C4C36-7F94-874E-BC0D-5FD5E8CF5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0B64-1E67-F248-AB52-C640E2DAD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45A6B-63AB-D243-B842-951F1780C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99CF1-3649-484D-816D-732226C12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8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0194-71FC-C74D-B92A-08FC2279A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264CB-5661-E841-AF23-CA81B51D6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CD23F-B8FE-1A47-87C9-9CC14A633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EBAA0-1AB9-7445-AC50-91A1297EB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8F919B-CD6E-D141-8231-B8F2B65C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87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AA702-6D00-3C40-AE88-1225892F4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7BBF69-DB7B-3F42-AC54-86E056D19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7AF7E-5EF2-C549-B5AD-C963908F2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3EF62D-AA4D-CF46-AF3C-A52837D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BE0199-CE85-1E48-8428-7659F3038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59E0A-222F-4540-B6F5-63CC98011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758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CD152-B8E8-3B48-B429-8FF20F330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5515A-132E-1349-B0E0-573A0E888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877947-DB24-0B4F-8E51-11A1415AB8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9DA3A-27E7-A646-9410-E7FBC5616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B148E6-99C7-EF40-ADD8-FBDE195ED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7497F4-AA93-4C4B-9823-F700AF2D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032C09-BEC6-E54B-91ED-4D21C175C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87CDD3-8887-244B-AD5E-78DF64ECE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00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F49B5-7974-CD4C-A3D9-B7CA0D37C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937162-85EA-4E4E-9C41-E6F3C53EA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30EE78-3E17-C948-BE8D-7D4E0C3FD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03133-24FB-994B-BB86-0CB2E9142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0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BEA36C-806B-E64A-B809-F66158AE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0C564A-0DF4-534D-A8D8-C08990AF6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C923A-4AD8-B44E-B8EE-3F156ADEC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90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DD61F-CD40-4548-93BD-28F96E789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79298-744F-A849-A2A4-132C275BD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1B943-BE90-8545-A3FE-20AF21203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DE2CA3-FF18-D046-9466-CF1093B07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CF93-A98E-6D47-8565-B66C926D9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295E64-09E0-DC4D-8242-1F311398B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26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36BAF-6E72-C546-A79D-69C7ACD24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543648-40BC-3A46-A0DD-2392768A49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4931DA-5DC8-EE43-9993-CF85C2955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DE1597-0DC2-0744-8B92-82B94731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6CC1B-BA16-6B48-A64A-71D0583DB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BB0749-5AEB-F141-9BF2-1CD469CA1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D6CB0-100F-F948-A5FE-9DB40FBB1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1069EF-D2CA-3545-B0EF-2885C9045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A1180-3A4B-0641-97D7-848AFE316F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321CE-D3D1-BC41-92C0-D7E67940A1C8}" type="datetimeFigureOut">
              <a:rPr lang="en-US" smtClean="0"/>
              <a:t>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D61C9-BB0E-B242-AD78-73A65C15AA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B2570-93D5-5E48-88AF-F445071E68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80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B10CA-8579-524E-96E4-A1C1911BF5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Annex B to CPX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360A8-4524-1C42-8825-9698930315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Maps </a:t>
            </a:r>
          </a:p>
        </p:txBody>
      </p:sp>
    </p:spTree>
    <p:extLst>
      <p:ext uri="{BB962C8B-B14F-4D97-AF65-F5344CB8AC3E}">
        <p14:creationId xmlns:p14="http://schemas.microsoft.com/office/powerpoint/2010/main" val="2093169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D0C0ABC-D2B1-4D4B-BBF5-6DC712C928A2}"/>
              </a:ext>
            </a:extLst>
          </p:cNvPr>
          <p:cNvGrpSpPr/>
          <p:nvPr/>
        </p:nvGrpSpPr>
        <p:grpSpPr>
          <a:xfrm>
            <a:off x="1515071" y="0"/>
            <a:ext cx="9161859" cy="6858000"/>
            <a:chOff x="1515070" y="0"/>
            <a:chExt cx="9161859" cy="6858000"/>
          </a:xfrm>
        </p:grpSpPr>
        <p:pic>
          <p:nvPicPr>
            <p:cNvPr id="3" name="Picture 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6F725AE-FF82-864C-9B26-8512E0ADB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5070" y="0"/>
              <a:ext cx="9161859" cy="68580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F5D062D-33BE-874D-91C2-EAF004F9B7D3}"/>
                </a:ext>
              </a:extLst>
            </p:cNvPr>
            <p:cNvSpPr/>
            <p:nvPr/>
          </p:nvSpPr>
          <p:spPr>
            <a:xfrm rot="2145921">
              <a:off x="7587166" y="1870947"/>
              <a:ext cx="743535" cy="46183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6D2F890-5DE2-A14D-8308-3D114D95ED58}"/>
                </a:ext>
              </a:extLst>
            </p:cNvPr>
            <p:cNvSpPr txBox="1"/>
            <p:nvPr/>
          </p:nvSpPr>
          <p:spPr>
            <a:xfrm rot="2140418">
              <a:off x="7625224" y="1917196"/>
              <a:ext cx="6674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UN</a:t>
              </a: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F32F3DD-0592-7C40-92FF-0D468C3A4F52}"/>
                </a:ext>
              </a:extLst>
            </p:cNvPr>
            <p:cNvSpPr/>
            <p:nvPr/>
          </p:nvSpPr>
          <p:spPr>
            <a:xfrm>
              <a:off x="5993027" y="37070"/>
              <a:ext cx="1433384" cy="976184"/>
            </a:xfrm>
            <a:custGeom>
              <a:avLst/>
              <a:gdLst>
                <a:gd name="connsiteX0" fmla="*/ 1285103 w 1433384"/>
                <a:gd name="connsiteY0" fmla="*/ 976184 h 976184"/>
                <a:gd name="connsiteX1" fmla="*/ 1421027 w 1433384"/>
                <a:gd name="connsiteY1" fmla="*/ 716692 h 976184"/>
                <a:gd name="connsiteX2" fmla="*/ 1433384 w 1433384"/>
                <a:gd name="connsiteY2" fmla="*/ 333633 h 976184"/>
                <a:gd name="connsiteX3" fmla="*/ 1408670 w 1433384"/>
                <a:gd name="connsiteY3" fmla="*/ 172995 h 976184"/>
                <a:gd name="connsiteX4" fmla="*/ 753762 w 1433384"/>
                <a:gd name="connsiteY4" fmla="*/ 0 h 976184"/>
                <a:gd name="connsiteX5" fmla="*/ 210065 w 1433384"/>
                <a:gd name="connsiteY5" fmla="*/ 37071 h 976184"/>
                <a:gd name="connsiteX6" fmla="*/ 0 w 1433384"/>
                <a:gd name="connsiteY6" fmla="*/ 407773 h 976184"/>
                <a:gd name="connsiteX7" fmla="*/ 457200 w 1433384"/>
                <a:gd name="connsiteY7" fmla="*/ 803189 h 976184"/>
                <a:gd name="connsiteX8" fmla="*/ 1285103 w 1433384"/>
                <a:gd name="connsiteY8" fmla="*/ 976184 h 97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3384" h="976184">
                  <a:moveTo>
                    <a:pt x="1285103" y="976184"/>
                  </a:moveTo>
                  <a:lnTo>
                    <a:pt x="1421027" y="716692"/>
                  </a:lnTo>
                  <a:lnTo>
                    <a:pt x="1433384" y="333633"/>
                  </a:lnTo>
                  <a:lnTo>
                    <a:pt x="1408670" y="172995"/>
                  </a:lnTo>
                  <a:lnTo>
                    <a:pt x="753762" y="0"/>
                  </a:lnTo>
                  <a:lnTo>
                    <a:pt x="210065" y="37071"/>
                  </a:lnTo>
                  <a:lnTo>
                    <a:pt x="0" y="407773"/>
                  </a:lnTo>
                  <a:lnTo>
                    <a:pt x="457200" y="803189"/>
                  </a:lnTo>
                  <a:lnTo>
                    <a:pt x="1285103" y="97618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4D5115-92F8-594A-A961-CD09A2C59710}"/>
                </a:ext>
              </a:extLst>
            </p:cNvPr>
            <p:cNvSpPr/>
            <p:nvPr/>
          </p:nvSpPr>
          <p:spPr>
            <a:xfrm>
              <a:off x="6376678" y="1937916"/>
              <a:ext cx="666082" cy="3278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UNHCR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C3E773B-524C-AB49-8D94-E7F5BD3B9AE8}"/>
                </a:ext>
              </a:extLst>
            </p:cNvPr>
            <p:cNvCxnSpPr>
              <a:cxnSpLocks/>
            </p:cNvCxnSpPr>
            <p:nvPr/>
          </p:nvCxnSpPr>
          <p:spPr>
            <a:xfrm>
              <a:off x="6709719" y="2265808"/>
              <a:ext cx="333041" cy="180677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9818AF2F-0D08-5A4E-AD8D-D0FCDB1A0BE9}"/>
                </a:ext>
              </a:extLst>
            </p:cNvPr>
            <p:cNvSpPr/>
            <p:nvPr/>
          </p:nvSpPr>
          <p:spPr>
            <a:xfrm>
              <a:off x="7426411" y="96683"/>
              <a:ext cx="2026508" cy="1274918"/>
            </a:xfrm>
            <a:custGeom>
              <a:avLst/>
              <a:gdLst>
                <a:gd name="connsiteX0" fmla="*/ 630194 w 2026508"/>
                <a:gd name="connsiteY0" fmla="*/ 1198605 h 1322173"/>
                <a:gd name="connsiteX1" fmla="*/ 1062681 w 2026508"/>
                <a:gd name="connsiteY1" fmla="*/ 1322173 h 1322173"/>
                <a:gd name="connsiteX2" fmla="*/ 1841156 w 2026508"/>
                <a:gd name="connsiteY2" fmla="*/ 1248032 h 1322173"/>
                <a:gd name="connsiteX3" fmla="*/ 1989437 w 2026508"/>
                <a:gd name="connsiteY3" fmla="*/ 889686 h 1322173"/>
                <a:gd name="connsiteX4" fmla="*/ 2026508 w 2026508"/>
                <a:gd name="connsiteY4" fmla="*/ 234778 h 1322173"/>
                <a:gd name="connsiteX5" fmla="*/ 1655805 w 2026508"/>
                <a:gd name="connsiteY5" fmla="*/ 12356 h 1322173"/>
                <a:gd name="connsiteX6" fmla="*/ 815546 w 2026508"/>
                <a:gd name="connsiteY6" fmla="*/ 0 h 1322173"/>
                <a:gd name="connsiteX7" fmla="*/ 234778 w 2026508"/>
                <a:gd name="connsiteY7" fmla="*/ 37070 h 1322173"/>
                <a:gd name="connsiteX8" fmla="*/ 234778 w 2026508"/>
                <a:gd name="connsiteY8" fmla="*/ 358345 h 1322173"/>
                <a:gd name="connsiteX9" fmla="*/ 185351 w 2026508"/>
                <a:gd name="connsiteY9" fmla="*/ 778475 h 1322173"/>
                <a:gd name="connsiteX10" fmla="*/ 61783 w 2026508"/>
                <a:gd name="connsiteY10" fmla="*/ 1075037 h 1322173"/>
                <a:gd name="connsiteX11" fmla="*/ 0 w 2026508"/>
                <a:gd name="connsiteY11" fmla="*/ 1186248 h 1322173"/>
                <a:gd name="connsiteX12" fmla="*/ 518983 w 2026508"/>
                <a:gd name="connsiteY12" fmla="*/ 1161535 h 1322173"/>
                <a:gd name="connsiteX13" fmla="*/ 630194 w 2026508"/>
                <a:gd name="connsiteY13" fmla="*/ 1198605 h 132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6508" h="1322173">
                  <a:moveTo>
                    <a:pt x="630194" y="1198605"/>
                  </a:moveTo>
                  <a:lnTo>
                    <a:pt x="1062681" y="1322173"/>
                  </a:lnTo>
                  <a:lnTo>
                    <a:pt x="1841156" y="1248032"/>
                  </a:lnTo>
                  <a:lnTo>
                    <a:pt x="1989437" y="889686"/>
                  </a:lnTo>
                  <a:lnTo>
                    <a:pt x="2026508" y="234778"/>
                  </a:lnTo>
                  <a:lnTo>
                    <a:pt x="1655805" y="12356"/>
                  </a:lnTo>
                  <a:lnTo>
                    <a:pt x="815546" y="0"/>
                  </a:lnTo>
                  <a:lnTo>
                    <a:pt x="234778" y="37070"/>
                  </a:lnTo>
                  <a:lnTo>
                    <a:pt x="234778" y="358345"/>
                  </a:lnTo>
                  <a:lnTo>
                    <a:pt x="185351" y="778475"/>
                  </a:lnTo>
                  <a:lnTo>
                    <a:pt x="61783" y="1075037"/>
                  </a:lnTo>
                  <a:lnTo>
                    <a:pt x="0" y="1186248"/>
                  </a:lnTo>
                  <a:lnTo>
                    <a:pt x="518983" y="1161535"/>
                  </a:lnTo>
                  <a:lnTo>
                    <a:pt x="630194" y="119860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E7E4BE-B988-7747-9129-4DF9D15A14EA}"/>
                </a:ext>
              </a:extLst>
            </p:cNvPr>
            <p:cNvSpPr txBox="1"/>
            <p:nvPr/>
          </p:nvSpPr>
          <p:spPr>
            <a:xfrm>
              <a:off x="7958933" y="366923"/>
              <a:ext cx="10311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IDP Camp #2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938EDCB-ED87-4C49-A605-8EB37FB165EB}"/>
                </a:ext>
              </a:extLst>
            </p:cNvPr>
            <p:cNvSpPr txBox="1"/>
            <p:nvPr/>
          </p:nvSpPr>
          <p:spPr>
            <a:xfrm>
              <a:off x="6310515" y="134096"/>
              <a:ext cx="10311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IDP Camp #1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7DA8EDD-4868-D64C-AE92-0A378ADD3231}"/>
                </a:ext>
              </a:extLst>
            </p:cNvPr>
            <p:cNvSpPr/>
            <p:nvPr/>
          </p:nvSpPr>
          <p:spPr>
            <a:xfrm>
              <a:off x="8156051" y="3183287"/>
              <a:ext cx="666082" cy="3278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Hospital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B8405A3-5B62-064E-ACC0-F5C7F7796727}"/>
              </a:ext>
            </a:extLst>
          </p:cNvPr>
          <p:cNvSpPr/>
          <p:nvPr/>
        </p:nvSpPr>
        <p:spPr>
          <a:xfrm>
            <a:off x="1637414" y="37070"/>
            <a:ext cx="765544" cy="329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4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8F4636-912A-2648-8F66-DE889D8C0E05}"/>
              </a:ext>
            </a:extLst>
          </p:cNvPr>
          <p:cNvSpPr/>
          <p:nvPr/>
        </p:nvSpPr>
        <p:spPr>
          <a:xfrm rot="1581762">
            <a:off x="2368522" y="1849944"/>
            <a:ext cx="6433505" cy="34159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CCC649-FF8A-8142-B3C5-02C2A701356F}"/>
              </a:ext>
            </a:extLst>
          </p:cNvPr>
          <p:cNvSpPr/>
          <p:nvPr/>
        </p:nvSpPr>
        <p:spPr>
          <a:xfrm rot="1583495">
            <a:off x="4022971" y="1143001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02A371-92E0-E843-BEAE-3CBAEDB64F51}"/>
              </a:ext>
            </a:extLst>
          </p:cNvPr>
          <p:cNvSpPr/>
          <p:nvPr/>
        </p:nvSpPr>
        <p:spPr>
          <a:xfrm rot="1583495">
            <a:off x="4328229" y="1297627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E47E95-602D-F84E-8B69-95511634F826}"/>
              </a:ext>
            </a:extLst>
          </p:cNvPr>
          <p:cNvSpPr/>
          <p:nvPr/>
        </p:nvSpPr>
        <p:spPr>
          <a:xfrm rot="1583495">
            <a:off x="4633484" y="1452251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AAE1-3CC9-2D4C-93E7-A0C2835B635D}"/>
              </a:ext>
            </a:extLst>
          </p:cNvPr>
          <p:cNvSpPr/>
          <p:nvPr/>
        </p:nvSpPr>
        <p:spPr>
          <a:xfrm rot="1583495">
            <a:off x="4938740" y="1606876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D59D68-34E5-1E4C-8C6E-2B1CF1FB5089}"/>
              </a:ext>
            </a:extLst>
          </p:cNvPr>
          <p:cNvSpPr/>
          <p:nvPr/>
        </p:nvSpPr>
        <p:spPr>
          <a:xfrm rot="1620430">
            <a:off x="7819157" y="3215802"/>
            <a:ext cx="1125271" cy="6374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B558360-CD05-4C49-94B4-7ED4AD7DA354}"/>
              </a:ext>
            </a:extLst>
          </p:cNvPr>
          <p:cNvSpPr/>
          <p:nvPr/>
        </p:nvSpPr>
        <p:spPr>
          <a:xfrm rot="1601988">
            <a:off x="7518053" y="3804225"/>
            <a:ext cx="1133606" cy="6374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A6009E-B159-974C-A355-00316112FDF6}"/>
              </a:ext>
            </a:extLst>
          </p:cNvPr>
          <p:cNvSpPr/>
          <p:nvPr/>
        </p:nvSpPr>
        <p:spPr>
          <a:xfrm rot="1583749">
            <a:off x="7224943" y="4396484"/>
            <a:ext cx="1125271" cy="6374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95B7E2-ACD2-9E4E-861C-2C4C952836AE}"/>
              </a:ext>
            </a:extLst>
          </p:cNvPr>
          <p:cNvSpPr/>
          <p:nvPr/>
        </p:nvSpPr>
        <p:spPr>
          <a:xfrm rot="6937723">
            <a:off x="5838204" y="2235531"/>
            <a:ext cx="330051" cy="62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1086B6-B1D8-A24F-8B4B-DDB107AD0073}"/>
              </a:ext>
            </a:extLst>
          </p:cNvPr>
          <p:cNvSpPr/>
          <p:nvPr/>
        </p:nvSpPr>
        <p:spPr>
          <a:xfrm rot="1583495">
            <a:off x="5549253" y="1860274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E32881-38CF-114F-BAFD-F5F9567B4BCC}"/>
              </a:ext>
            </a:extLst>
          </p:cNvPr>
          <p:cNvSpPr/>
          <p:nvPr/>
        </p:nvSpPr>
        <p:spPr>
          <a:xfrm rot="1583495">
            <a:off x="6192006" y="2169523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DD6A1-A633-174D-B940-1BB01988239D}"/>
              </a:ext>
            </a:extLst>
          </p:cNvPr>
          <p:cNvCxnSpPr>
            <a:cxnSpLocks/>
          </p:cNvCxnSpPr>
          <p:nvPr/>
        </p:nvCxnSpPr>
        <p:spPr>
          <a:xfrm flipV="1">
            <a:off x="0" y="1"/>
            <a:ext cx="2357438" cy="4179579"/>
          </a:xfrm>
          <a:prstGeom prst="line">
            <a:avLst/>
          </a:prstGeom>
          <a:ln w="152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3B5B455-DC71-A646-91B9-7E82FA56F1E2}"/>
              </a:ext>
            </a:extLst>
          </p:cNvPr>
          <p:cNvCxnSpPr>
            <a:cxnSpLocks/>
          </p:cNvCxnSpPr>
          <p:nvPr/>
        </p:nvCxnSpPr>
        <p:spPr>
          <a:xfrm>
            <a:off x="5919451" y="0"/>
            <a:ext cx="6272549" cy="2672814"/>
          </a:xfrm>
          <a:prstGeom prst="line">
            <a:avLst/>
          </a:prstGeom>
          <a:ln w="152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22D12E4-C05E-6E4E-AFE9-096AB5312058}"/>
              </a:ext>
            </a:extLst>
          </p:cNvPr>
          <p:cNvCxnSpPr>
            <a:cxnSpLocks/>
          </p:cNvCxnSpPr>
          <p:nvPr/>
        </p:nvCxnSpPr>
        <p:spPr>
          <a:xfrm flipV="1">
            <a:off x="7345230" y="930395"/>
            <a:ext cx="847768" cy="1614755"/>
          </a:xfrm>
          <a:prstGeom prst="line">
            <a:avLst/>
          </a:prstGeom>
          <a:ln w="1270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80A1D76C-BB8B-7742-BF84-AB408290D372}"/>
              </a:ext>
            </a:extLst>
          </p:cNvPr>
          <p:cNvSpPr/>
          <p:nvPr/>
        </p:nvSpPr>
        <p:spPr>
          <a:xfrm rot="1601344">
            <a:off x="6859753" y="2399412"/>
            <a:ext cx="298197" cy="30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1A28AED-609C-8A49-8228-606FFCEF26C4}"/>
              </a:ext>
            </a:extLst>
          </p:cNvPr>
          <p:cNvSpPr/>
          <p:nvPr/>
        </p:nvSpPr>
        <p:spPr>
          <a:xfrm rot="1593563">
            <a:off x="2957582" y="3018713"/>
            <a:ext cx="2028825" cy="14528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80CCF81-474C-4241-BD9E-65013EAF6486}"/>
              </a:ext>
            </a:extLst>
          </p:cNvPr>
          <p:cNvSpPr/>
          <p:nvPr/>
        </p:nvSpPr>
        <p:spPr>
          <a:xfrm rot="1619630">
            <a:off x="6108114" y="4079236"/>
            <a:ext cx="534156" cy="950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089F368-5C30-834A-BB8E-B6BA310C681F}"/>
              </a:ext>
            </a:extLst>
          </p:cNvPr>
          <p:cNvSpPr/>
          <p:nvPr/>
        </p:nvSpPr>
        <p:spPr>
          <a:xfrm rot="17817472">
            <a:off x="5929527" y="4906891"/>
            <a:ext cx="534156" cy="950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EF34381-EF49-424B-834E-6DACBD8AF4E9}"/>
              </a:ext>
            </a:extLst>
          </p:cNvPr>
          <p:cNvSpPr/>
          <p:nvPr/>
        </p:nvSpPr>
        <p:spPr>
          <a:xfrm rot="317992">
            <a:off x="5177164" y="4122110"/>
            <a:ext cx="593874" cy="5914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E84E1C-DFF1-B246-9650-7983C7A2E58E}"/>
              </a:ext>
            </a:extLst>
          </p:cNvPr>
          <p:cNvSpPr txBox="1"/>
          <p:nvPr/>
        </p:nvSpPr>
        <p:spPr>
          <a:xfrm>
            <a:off x="1691860" y="4216472"/>
            <a:ext cx="170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Ammunition Storage Site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9E46FF-5A2D-EA4D-A910-80E3CFD5329C}"/>
              </a:ext>
            </a:extLst>
          </p:cNvPr>
          <p:cNvSpPr txBox="1"/>
          <p:nvPr/>
        </p:nvSpPr>
        <p:spPr>
          <a:xfrm>
            <a:off x="4281227" y="599165"/>
            <a:ext cx="1781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Accommodation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2C9AA16-5E9E-2F4F-86D2-4C2B95DB4314}"/>
              </a:ext>
            </a:extLst>
          </p:cNvPr>
          <p:cNvSpPr txBox="1"/>
          <p:nvPr/>
        </p:nvSpPr>
        <p:spPr>
          <a:xfrm>
            <a:off x="6096000" y="1260114"/>
            <a:ext cx="170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Headquarters and Security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8B808A0-C79E-9246-B1FA-B89854315C0D}"/>
              </a:ext>
            </a:extLst>
          </p:cNvPr>
          <p:cNvSpPr txBox="1"/>
          <p:nvPr/>
        </p:nvSpPr>
        <p:spPr>
          <a:xfrm>
            <a:off x="8583020" y="2182598"/>
            <a:ext cx="233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Vehicle Workshops and Equipment Stores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8EE151-0310-F842-A87D-61D1207A0A23}"/>
              </a:ext>
            </a:extLst>
          </p:cNvPr>
          <p:cNvSpPr txBox="1"/>
          <p:nvPr/>
        </p:nvSpPr>
        <p:spPr>
          <a:xfrm>
            <a:off x="4556838" y="5805371"/>
            <a:ext cx="170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Cookhouse and Canteen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8F60DC7-CCFA-D948-B1A1-3641F7657605}"/>
              </a:ext>
            </a:extLst>
          </p:cNvPr>
          <p:cNvCxnSpPr>
            <a:cxnSpLocks/>
          </p:cNvCxnSpPr>
          <p:nvPr/>
        </p:nvCxnSpPr>
        <p:spPr>
          <a:xfrm flipH="1">
            <a:off x="4897698" y="958328"/>
            <a:ext cx="99167" cy="306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49BFD25-1419-0949-B4F5-64A69AF0F5D3}"/>
              </a:ext>
            </a:extLst>
          </p:cNvPr>
          <p:cNvCxnSpPr>
            <a:stCxn id="41" idx="2"/>
          </p:cNvCxnSpPr>
          <p:nvPr/>
        </p:nvCxnSpPr>
        <p:spPr>
          <a:xfrm flipH="1">
            <a:off x="6213273" y="1906445"/>
            <a:ext cx="732834" cy="257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89B9B17-6612-5749-AFF2-7915D6FBB27B}"/>
              </a:ext>
            </a:extLst>
          </p:cNvPr>
          <p:cNvCxnSpPr>
            <a:stCxn id="41" idx="2"/>
          </p:cNvCxnSpPr>
          <p:nvPr/>
        </p:nvCxnSpPr>
        <p:spPr>
          <a:xfrm>
            <a:off x="6946107" y="1906445"/>
            <a:ext cx="114934" cy="356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5EEAD12-BB8D-6B48-9D48-6D14026D0E37}"/>
              </a:ext>
            </a:extLst>
          </p:cNvPr>
          <p:cNvCxnSpPr>
            <a:cxnSpLocks/>
            <a:stCxn id="42" idx="1"/>
          </p:cNvCxnSpPr>
          <p:nvPr/>
        </p:nvCxnSpPr>
        <p:spPr>
          <a:xfrm flipH="1">
            <a:off x="8511599" y="2505764"/>
            <a:ext cx="71421" cy="489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BF8E857-7582-D247-8AA8-4BF49B3771A4}"/>
              </a:ext>
            </a:extLst>
          </p:cNvPr>
          <p:cNvCxnSpPr>
            <a:cxnSpLocks/>
            <a:stCxn id="43" idx="0"/>
          </p:cNvCxnSpPr>
          <p:nvPr/>
        </p:nvCxnSpPr>
        <p:spPr>
          <a:xfrm flipV="1">
            <a:off x="5406945" y="5596585"/>
            <a:ext cx="245074" cy="208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8520157B-7311-6F4C-A046-C14C07995A00}"/>
              </a:ext>
            </a:extLst>
          </p:cNvPr>
          <p:cNvCxnSpPr/>
          <p:nvPr/>
        </p:nvCxnSpPr>
        <p:spPr>
          <a:xfrm flipV="1">
            <a:off x="3040911" y="4189653"/>
            <a:ext cx="146800" cy="3269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4DC2B35C-92BB-F848-9D85-2671608954A8}"/>
              </a:ext>
            </a:extLst>
          </p:cNvPr>
          <p:cNvSpPr txBox="1"/>
          <p:nvPr/>
        </p:nvSpPr>
        <p:spPr>
          <a:xfrm>
            <a:off x="3816468" y="5250814"/>
            <a:ext cx="170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Helicopter Zone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35E49EC-E3CA-614F-B0FA-509FCC134634}"/>
              </a:ext>
            </a:extLst>
          </p:cNvPr>
          <p:cNvCxnSpPr>
            <a:cxnSpLocks/>
          </p:cNvCxnSpPr>
          <p:nvPr/>
        </p:nvCxnSpPr>
        <p:spPr>
          <a:xfrm flipV="1">
            <a:off x="4705376" y="4848469"/>
            <a:ext cx="498784" cy="473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90CAE77-4E63-1D47-B1BB-C8856E069D4D}"/>
              </a:ext>
            </a:extLst>
          </p:cNvPr>
          <p:cNvCxnSpPr>
            <a:cxnSpLocks/>
            <a:endCxn id="69" idx="0"/>
          </p:cNvCxnSpPr>
          <p:nvPr/>
        </p:nvCxnSpPr>
        <p:spPr>
          <a:xfrm>
            <a:off x="930223" y="6340591"/>
            <a:ext cx="2986418" cy="276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1682FD4-A1EC-294F-8839-581D5F0F60AF}"/>
              </a:ext>
            </a:extLst>
          </p:cNvPr>
          <p:cNvSpPr txBox="1"/>
          <p:nvPr/>
        </p:nvSpPr>
        <p:spPr>
          <a:xfrm>
            <a:off x="779380" y="634059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4561ACF-9044-8A49-9577-C436CBDCD73B}"/>
              </a:ext>
            </a:extLst>
          </p:cNvPr>
          <p:cNvSpPr txBox="1"/>
          <p:nvPr/>
        </p:nvSpPr>
        <p:spPr>
          <a:xfrm>
            <a:off x="3556606" y="6368261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500m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0DCD1B7-1ED8-6943-82A9-F5114C97E5AD}"/>
              </a:ext>
            </a:extLst>
          </p:cNvPr>
          <p:cNvSpPr txBox="1"/>
          <p:nvPr/>
        </p:nvSpPr>
        <p:spPr>
          <a:xfrm>
            <a:off x="2154006" y="6369818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250m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D9CE324-D9F1-2946-BF11-1ABB10E15868}"/>
              </a:ext>
            </a:extLst>
          </p:cNvPr>
          <p:cNvCxnSpPr>
            <a:cxnSpLocks/>
          </p:cNvCxnSpPr>
          <p:nvPr/>
        </p:nvCxnSpPr>
        <p:spPr>
          <a:xfrm flipV="1">
            <a:off x="930223" y="6291265"/>
            <a:ext cx="0" cy="619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89EAFEC-450E-6B46-BEA9-9429944BCCFA}"/>
              </a:ext>
            </a:extLst>
          </p:cNvPr>
          <p:cNvCxnSpPr>
            <a:cxnSpLocks/>
          </p:cNvCxnSpPr>
          <p:nvPr/>
        </p:nvCxnSpPr>
        <p:spPr>
          <a:xfrm>
            <a:off x="2462145" y="6291265"/>
            <a:ext cx="0" cy="619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1CA5B6C9-5F03-0D4E-BA58-F63C64FEA33B}"/>
              </a:ext>
            </a:extLst>
          </p:cNvPr>
          <p:cNvCxnSpPr>
            <a:cxnSpLocks/>
          </p:cNvCxnSpPr>
          <p:nvPr/>
        </p:nvCxnSpPr>
        <p:spPr>
          <a:xfrm flipV="1">
            <a:off x="3916640" y="6322222"/>
            <a:ext cx="0" cy="5862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5C5F22C7-44EE-8C41-B87C-472CFFDCAC45}"/>
              </a:ext>
            </a:extLst>
          </p:cNvPr>
          <p:cNvSpPr/>
          <p:nvPr/>
        </p:nvSpPr>
        <p:spPr>
          <a:xfrm rot="1620430">
            <a:off x="6743648" y="5150612"/>
            <a:ext cx="669421" cy="90060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BADC84AD-DCD1-3A47-A1E1-869560A0ED62}"/>
              </a:ext>
            </a:extLst>
          </p:cNvPr>
          <p:cNvSpPr/>
          <p:nvPr/>
        </p:nvSpPr>
        <p:spPr>
          <a:xfrm rot="1278944">
            <a:off x="7480373" y="5349340"/>
            <a:ext cx="421615" cy="972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9" name="Flowchart: Extract 16">
            <a:extLst>
              <a:ext uri="{FF2B5EF4-FFF2-40B4-BE49-F238E27FC236}">
                <a16:creationId xmlns:a16="http://schemas.microsoft.com/office/drawing/2014/main" id="{10957D95-D32B-6D48-9281-3B85FE4A5191}"/>
              </a:ext>
            </a:extLst>
          </p:cNvPr>
          <p:cNvSpPr/>
          <p:nvPr/>
        </p:nvSpPr>
        <p:spPr>
          <a:xfrm>
            <a:off x="2374729" y="2825049"/>
            <a:ext cx="243013" cy="863287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E3785D2-A098-5D45-A19D-A27A6BB1DD31}"/>
              </a:ext>
            </a:extLst>
          </p:cNvPr>
          <p:cNvSpPr/>
          <p:nvPr/>
        </p:nvSpPr>
        <p:spPr>
          <a:xfrm rot="1581762">
            <a:off x="8682478" y="3961844"/>
            <a:ext cx="2733049" cy="18017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FE820EC-B330-A246-AA88-61F49CF3BD1B}"/>
              </a:ext>
            </a:extLst>
          </p:cNvPr>
          <p:cNvSpPr txBox="1"/>
          <p:nvPr/>
        </p:nvSpPr>
        <p:spPr>
          <a:xfrm>
            <a:off x="9264716" y="4328375"/>
            <a:ext cx="1700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Recreational playing field / military square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47720AF-DA26-B749-BF80-1D8C185C2A4F}"/>
              </a:ext>
            </a:extLst>
          </p:cNvPr>
          <p:cNvSpPr txBox="1"/>
          <p:nvPr/>
        </p:nvSpPr>
        <p:spPr>
          <a:xfrm>
            <a:off x="781931" y="2872201"/>
            <a:ext cx="1675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Comms Mast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84613E3D-C154-F64C-8E4A-50EC0C7E4BF1}"/>
              </a:ext>
            </a:extLst>
          </p:cNvPr>
          <p:cNvCxnSpPr>
            <a:cxnSpLocks/>
            <a:stCxn id="56" idx="2"/>
          </p:cNvCxnSpPr>
          <p:nvPr/>
        </p:nvCxnSpPr>
        <p:spPr>
          <a:xfrm>
            <a:off x="1619676" y="3241533"/>
            <a:ext cx="671858" cy="869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1AE1A5AE-E5D5-4E45-B10B-C89C993DF888}"/>
              </a:ext>
            </a:extLst>
          </p:cNvPr>
          <p:cNvSpPr txBox="1"/>
          <p:nvPr/>
        </p:nvSpPr>
        <p:spPr>
          <a:xfrm>
            <a:off x="5770555" y="6046652"/>
            <a:ext cx="1457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Fuel Farm &amp; Generators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65D2519-0E1C-8542-8D7B-062BE49D5BFC}"/>
              </a:ext>
            </a:extLst>
          </p:cNvPr>
          <p:cNvCxnSpPr>
            <a:cxnSpLocks/>
          </p:cNvCxnSpPr>
          <p:nvPr/>
        </p:nvCxnSpPr>
        <p:spPr>
          <a:xfrm flipV="1">
            <a:off x="7011571" y="6169108"/>
            <a:ext cx="88487" cy="2546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C08A6601-459D-9746-A499-F422C4CE04A0}"/>
              </a:ext>
            </a:extLst>
          </p:cNvPr>
          <p:cNvSpPr txBox="1"/>
          <p:nvPr/>
        </p:nvSpPr>
        <p:spPr>
          <a:xfrm>
            <a:off x="8159114" y="5620146"/>
            <a:ext cx="1346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Water Treatment Plant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ED1563ED-748B-394C-BF56-4A1F8E81C615}"/>
              </a:ext>
            </a:extLst>
          </p:cNvPr>
          <p:cNvCxnSpPr>
            <a:cxnSpLocks/>
          </p:cNvCxnSpPr>
          <p:nvPr/>
        </p:nvCxnSpPr>
        <p:spPr>
          <a:xfrm flipH="1" flipV="1">
            <a:off x="7967683" y="6082568"/>
            <a:ext cx="183561" cy="25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8673C88-E6A3-5D40-A919-7FAF93BBF157}"/>
              </a:ext>
            </a:extLst>
          </p:cNvPr>
          <p:cNvSpPr txBox="1"/>
          <p:nvPr/>
        </p:nvSpPr>
        <p:spPr>
          <a:xfrm>
            <a:off x="8583020" y="238788"/>
            <a:ext cx="3243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participant Map</a:t>
            </a:r>
          </a:p>
          <a:p>
            <a:r>
              <a:rPr lang="en-US" dirty="0"/>
              <a:t>(Proposed Layout from Recce)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FA5A398-3C34-9C4E-A908-70BAA5D1C86A}"/>
              </a:ext>
            </a:extLst>
          </p:cNvPr>
          <p:cNvSpPr/>
          <p:nvPr/>
        </p:nvSpPr>
        <p:spPr>
          <a:xfrm rot="1581762">
            <a:off x="2957778" y="871093"/>
            <a:ext cx="677683" cy="21912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Parking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0F8639DE-F1B8-8043-A16F-A84D3E8ADC5E}"/>
              </a:ext>
            </a:extLst>
          </p:cNvPr>
          <p:cNvCxnSpPr/>
          <p:nvPr/>
        </p:nvCxnSpPr>
        <p:spPr>
          <a:xfrm flipV="1">
            <a:off x="352612" y="4886167"/>
            <a:ext cx="0" cy="1262461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1D3D6C8-FD27-7848-A12E-03F3B544161B}"/>
              </a:ext>
            </a:extLst>
          </p:cNvPr>
          <p:cNvSpPr txBox="1"/>
          <p:nvPr/>
        </p:nvSpPr>
        <p:spPr>
          <a:xfrm>
            <a:off x="184871" y="6092050"/>
            <a:ext cx="233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110214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963508-D217-D249-A86E-1829F94D89A2}"/>
              </a:ext>
            </a:extLst>
          </p:cNvPr>
          <p:cNvSpPr/>
          <p:nvPr/>
        </p:nvSpPr>
        <p:spPr>
          <a:xfrm>
            <a:off x="3236904" y="1568667"/>
            <a:ext cx="5288283" cy="4107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AD66AE-A084-814C-BEF5-0BBC3857FF9A}"/>
              </a:ext>
            </a:extLst>
          </p:cNvPr>
          <p:cNvSpPr/>
          <p:nvPr/>
        </p:nvSpPr>
        <p:spPr>
          <a:xfrm rot="21588199">
            <a:off x="2316337" y="1074729"/>
            <a:ext cx="7123896" cy="50944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84A4B2-616A-6541-B58F-C2E3FD5DED20}"/>
              </a:ext>
            </a:extLst>
          </p:cNvPr>
          <p:cNvSpPr txBox="1"/>
          <p:nvPr/>
        </p:nvSpPr>
        <p:spPr>
          <a:xfrm>
            <a:off x="3763668" y="573528"/>
            <a:ext cx="4479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Internal Structure of Ammunition Storage Site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07D4CF2-0BF1-407B-8288-D59E54E3BE46}"/>
              </a:ext>
            </a:extLst>
          </p:cNvPr>
          <p:cNvCxnSpPr>
            <a:cxnSpLocks/>
          </p:cNvCxnSpPr>
          <p:nvPr/>
        </p:nvCxnSpPr>
        <p:spPr>
          <a:xfrm>
            <a:off x="2307613" y="6342354"/>
            <a:ext cx="7128007" cy="1259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0D43A66-C9B1-4D19-AF8C-9A81EDB5DD73}"/>
              </a:ext>
            </a:extLst>
          </p:cNvPr>
          <p:cNvSpPr txBox="1"/>
          <p:nvPr/>
        </p:nvSpPr>
        <p:spPr>
          <a:xfrm>
            <a:off x="1862547" y="6225615"/>
            <a:ext cx="48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C263D4-5C76-4990-A8CC-7D7F9A6C45B6}"/>
              </a:ext>
            </a:extLst>
          </p:cNvPr>
          <p:cNvSpPr txBox="1"/>
          <p:nvPr/>
        </p:nvSpPr>
        <p:spPr>
          <a:xfrm>
            <a:off x="9151737" y="6407480"/>
            <a:ext cx="91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C8FFA0-C7B3-4B74-98AB-800B659800E7}"/>
              </a:ext>
            </a:extLst>
          </p:cNvPr>
          <p:cNvSpPr txBox="1"/>
          <p:nvPr/>
        </p:nvSpPr>
        <p:spPr>
          <a:xfrm>
            <a:off x="5639244" y="6501588"/>
            <a:ext cx="91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250m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D06C37-8CEA-446C-A7FF-ECABE1F12834}"/>
              </a:ext>
            </a:extLst>
          </p:cNvPr>
          <p:cNvCxnSpPr>
            <a:cxnSpLocks/>
          </p:cNvCxnSpPr>
          <p:nvPr/>
        </p:nvCxnSpPr>
        <p:spPr>
          <a:xfrm flipV="1">
            <a:off x="2320950" y="6290122"/>
            <a:ext cx="0" cy="619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EE3C04-7B8E-421B-B9C0-0E059E1400AD}"/>
              </a:ext>
            </a:extLst>
          </p:cNvPr>
          <p:cNvCxnSpPr>
            <a:cxnSpLocks/>
          </p:cNvCxnSpPr>
          <p:nvPr/>
        </p:nvCxnSpPr>
        <p:spPr>
          <a:xfrm>
            <a:off x="6003320" y="6298916"/>
            <a:ext cx="0" cy="619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F8D00C6-7E95-4EE9-A7A9-BB85444A6ACD}"/>
              </a:ext>
            </a:extLst>
          </p:cNvPr>
          <p:cNvCxnSpPr>
            <a:cxnSpLocks/>
          </p:cNvCxnSpPr>
          <p:nvPr/>
        </p:nvCxnSpPr>
        <p:spPr>
          <a:xfrm>
            <a:off x="2210944" y="1062516"/>
            <a:ext cx="0" cy="51189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E626176-E95A-4440-A9F9-D48E8002BAE5}"/>
              </a:ext>
            </a:extLst>
          </p:cNvPr>
          <p:cNvCxnSpPr>
            <a:cxnSpLocks/>
          </p:cNvCxnSpPr>
          <p:nvPr/>
        </p:nvCxnSpPr>
        <p:spPr>
          <a:xfrm>
            <a:off x="9415694" y="6305103"/>
            <a:ext cx="0" cy="619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9318BC8-C7FC-4923-9353-0E02C8F41446}"/>
              </a:ext>
            </a:extLst>
          </p:cNvPr>
          <p:cNvSpPr txBox="1"/>
          <p:nvPr/>
        </p:nvSpPr>
        <p:spPr>
          <a:xfrm>
            <a:off x="1345768" y="879604"/>
            <a:ext cx="91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350m</a:t>
            </a:r>
            <a:endParaRPr lang="en-US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9C6CB8D-7540-42E8-BBB2-02E334C1E08F}"/>
              </a:ext>
            </a:extLst>
          </p:cNvPr>
          <p:cNvCxnSpPr>
            <a:cxnSpLocks/>
          </p:cNvCxnSpPr>
          <p:nvPr/>
        </p:nvCxnSpPr>
        <p:spPr>
          <a:xfrm flipH="1">
            <a:off x="2210944" y="6181432"/>
            <a:ext cx="4833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A179107-772B-4480-BEC6-199F626B1549}"/>
              </a:ext>
            </a:extLst>
          </p:cNvPr>
          <p:cNvCxnSpPr>
            <a:cxnSpLocks/>
            <a:endCxn id="28" idx="3"/>
          </p:cNvCxnSpPr>
          <p:nvPr/>
        </p:nvCxnSpPr>
        <p:spPr>
          <a:xfrm>
            <a:off x="2210944" y="1062516"/>
            <a:ext cx="48335" cy="17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74F1848-0821-46A5-8CF8-A16B6863D385}"/>
              </a:ext>
            </a:extLst>
          </p:cNvPr>
          <p:cNvCxnSpPr>
            <a:cxnSpLocks/>
          </p:cNvCxnSpPr>
          <p:nvPr/>
        </p:nvCxnSpPr>
        <p:spPr>
          <a:xfrm rot="20464323" flipV="1">
            <a:off x="352612" y="4886167"/>
            <a:ext cx="0" cy="1262461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8E9317C-B5AD-4E25-B4E2-365671D9E406}"/>
              </a:ext>
            </a:extLst>
          </p:cNvPr>
          <p:cNvSpPr txBox="1"/>
          <p:nvPr/>
        </p:nvSpPr>
        <p:spPr>
          <a:xfrm rot="20464323">
            <a:off x="363684" y="5793730"/>
            <a:ext cx="2125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134152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B10CA-8579-524E-96E4-A1C1911BF5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Annex C to CPX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360A8-4524-1C42-8825-9698930315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Ammunition Schedule for the Multinational supplementary force of 200+ troops due to deploy to MIA. </a:t>
            </a:r>
          </a:p>
        </p:txBody>
      </p:sp>
    </p:spTree>
    <p:extLst>
      <p:ext uri="{BB962C8B-B14F-4D97-AF65-F5344CB8AC3E}">
        <p14:creationId xmlns:p14="http://schemas.microsoft.com/office/powerpoint/2010/main" val="2434187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C320E4ED-E78C-41B7-B44B-FF987AD9A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17" y="638510"/>
            <a:ext cx="11541805" cy="515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203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DF3CD4B-4A44-4D21-8F2B-DB6B9AA82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84" y="664455"/>
            <a:ext cx="11688871" cy="541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760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ffaef953-2cda-4d9d-b070-85228d2d3b5f">
      <Terms xmlns="http://schemas.microsoft.com/office/infopath/2007/PartnerControls"/>
    </lcf76f155ced4ddcb4097134ff3c332f>
    <_Flow_SignoffStatus xmlns="ffaef953-2cda-4d9d-b070-85228d2d3b5f" xsi:nil="true"/>
    <_x0023_ xmlns="ffaef953-2cda-4d9d-b070-85228d2d3b5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2" ma:contentTypeDescription="Create a new document." ma:contentTypeScope="" ma:versionID="ec27a2a93bb6a254e48540e5054f4e50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70f94bd43e4a92ff9f0423f892b53530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87E635-225E-4F1A-9A4E-9204196D190D}">
  <ds:schemaRefs>
    <ds:schemaRef ds:uri="http://schemas.microsoft.com/office/2006/metadata/properties"/>
    <ds:schemaRef ds:uri="http://schemas.microsoft.com/office/infopath/2007/PartnerControls"/>
    <ds:schemaRef ds:uri="3e427559-8907-4416-a5e5-cd4b6fd348ef"/>
    <ds:schemaRef ds:uri="2d5b6548-7088-4eeb-8b02-f42380cdcf4a"/>
  </ds:schemaRefs>
</ds:datastoreItem>
</file>

<file path=customXml/itemProps2.xml><?xml version="1.0" encoding="utf-8"?>
<ds:datastoreItem xmlns:ds="http://schemas.openxmlformats.org/officeDocument/2006/customXml" ds:itemID="{4A99C43C-7779-4DE4-9DE4-2CEDA5FEAB94}"/>
</file>

<file path=customXml/itemProps3.xml><?xml version="1.0" encoding="utf-8"?>
<ds:datastoreItem xmlns:ds="http://schemas.openxmlformats.org/officeDocument/2006/customXml" ds:itemID="{E3CC416B-85E6-401C-8FB2-B5C8939465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1506</TotalTime>
  <Words>94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Annex B to CPX </vt:lpstr>
      <vt:lpstr>PowerPoint Presentation</vt:lpstr>
      <vt:lpstr>PowerPoint Presentation</vt:lpstr>
      <vt:lpstr>PowerPoint Presentation</vt:lpstr>
      <vt:lpstr>Annex C to CPX 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Burke</dc:creator>
  <cp:lastModifiedBy>Grantham Andrew</cp:lastModifiedBy>
  <cp:revision>58</cp:revision>
  <dcterms:created xsi:type="dcterms:W3CDTF">2020-11-14T20:01:41Z</dcterms:created>
  <dcterms:modified xsi:type="dcterms:W3CDTF">2024-02-02T09:40:15Z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TaxKeyword">
    <vt:lpwstr/>
  </property>
  <property fmtid="{D5CDD505-2E9C-101B-9397-08002B2CF9AE}" pid="4" name="Order">
    <vt:r8>1878300</vt:r8>
  </property>
  <property fmtid="{D5CDD505-2E9C-101B-9397-08002B2CF9AE}" pid="5" name="PDF?">
    <vt:bool>false</vt:bool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ExtendedDescription">
    <vt:lpwstr/>
  </property>
  <property fmtid="{D5CDD505-2E9C-101B-9397-08002B2CF9AE}" pid="9" name="_SourceUrl">
    <vt:lpwstr/>
  </property>
  <property fmtid="{D5CDD505-2E9C-101B-9397-08002B2CF9AE}" pid="10" name="_SharedFileIndex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MediaServiceImageTags">
    <vt:lpwstr/>
  </property>
</Properties>
</file>